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9" r:id="rId5"/>
    <p:sldId id="258" r:id="rId6"/>
    <p:sldId id="260" r:id="rId7"/>
    <p:sldId id="262" r:id="rId8"/>
    <p:sldId id="261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2A76-92BC-4142-8F2D-2E268735A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56446-00EC-FD47-BCE5-CCCDF8BCF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E3D6-D334-1B42-ABA8-609595CF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D69F0-A49C-EA4D-91DC-B0423062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22F2B-19F2-F14C-8477-2271379E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47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46E4-C73E-354C-8B98-EB80F35B7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302C8-B67E-6747-890E-39CE1D36D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06636-EDA0-D146-8B4F-5FF752B7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7164C-3998-D44A-BCC0-0EE02D17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E5A6-CBE8-E846-A85B-5DF50B86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F3AAA-798A-EA43-918F-3ADC83F3D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44707-FD78-804D-B986-8A5A0F118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455C-F80A-B941-A167-9FF1CA67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79B12-F1EA-8D45-AD70-466838DF3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6629-2B29-4D4C-AC6A-FF2E4CC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5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BE7B-8805-BF4E-BBE5-2A21CF48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D0EB-624D-154B-A521-35629B824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9F36-459A-E445-8333-7D87DA4E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D2F23-2FA2-7E4F-8EC7-E3CC412B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328E7-2771-D349-9DED-65C41A61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5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B58D-A03C-C343-8855-61AA89D7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A841-A042-E748-890C-C8A8ACB70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2454-5C00-5C42-9ACD-ED6F7261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FC4E-CC6E-1341-96B1-2479B08E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242D8-605D-964F-AD56-17DBB895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2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34E1-89B9-FE4C-A5F4-FC51390D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9E1E0-0757-1C44-89E4-3CC2861ED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8C409-1994-7F4A-B4B0-86C80750E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E4D92-BC72-934B-9033-4D776A29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D43E0-8396-5D4E-8FC7-111CD223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4B940-E3BA-0648-BE30-81B436E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7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DFEF-7A61-4348-A84C-EC1C77A3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07716-D213-7347-B2C7-BD6F6F9EE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A1440-9521-4947-9B05-F9A6E0CD1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399F1-C1F6-604E-9B23-8113570CF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C75E1-ABB9-9A48-92EE-FDB405888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C91C49-0837-174C-BBDF-C1FDFADE3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959830-01E5-284E-9E0A-2E6E2EF2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E94E7-5361-624D-9A46-8FE85A81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7493-F446-4C46-AB27-13CC476E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864EC-7115-6B4C-BBCC-ACAA24B3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43966-DF21-D04C-A2E9-29DFF3B0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83B47-FFD6-484B-881A-51460C7A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7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C7507-2145-6248-BF42-6F0FAFC0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935DA-E41D-2049-94E2-A11591F8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2973A-7AD3-8944-8B7F-5DC61610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4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C-C7C4-6544-B7A6-E0F36107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11E4-B19B-7741-AE73-D6314C4A7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5EDCE-06FD-0249-BC7F-69944A99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9F2B0-C6FA-7846-84CE-7A15A7B9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8CA79-D5AD-2D4E-8101-1E8C196A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CED6E-AE92-9947-ACED-BB0A5CF1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2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18C3-5AD1-C54D-AE9C-D7C1C22F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B49A4-8E0D-DC44-8F7D-493DA1D5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CCC25-BE8A-2D42-8326-3D4E8F22B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6355C-152C-254E-8A01-F059C5C6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710A8-50E4-A247-B84E-81E664A3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FD4EF-9467-A447-96E3-1FD306DF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0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77F40E-7BF4-8848-8761-D7E0A85C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FD5A-96C5-ED47-B0ED-C4444F6C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68354-A87C-BD46-B6EF-24B5C48FA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AEDA-4862-1B4A-B94E-1A17BF225A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BACC0-2EC6-2F44-9751-FEE131F52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3D67F-1FCA-7246-9EC1-FDFC12E1A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board.eventengine.ru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W6ETeF9_c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8E80-8B2D-7642-9035-C682FD8C8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Reaching to AWS Console and Try Amazon Comprehend and </a:t>
            </a:r>
            <a:r>
              <a:rPr lang="en-US" dirty="0" err="1"/>
              <a:t>Rekognition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F4F71-ACB4-324E-BCE2-D441396C6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 err="1"/>
              <a:t>Burak</a:t>
            </a:r>
            <a:r>
              <a:rPr lang="en-US" dirty="0"/>
              <a:t> G.</a:t>
            </a:r>
          </a:p>
        </p:txBody>
      </p:sp>
    </p:spTree>
    <p:extLst>
      <p:ext uri="{BB962C8B-B14F-4D97-AF65-F5344CB8AC3E}">
        <p14:creationId xmlns:p14="http://schemas.microsoft.com/office/powerpoint/2010/main" val="373318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4DED-FADB-D641-898D-1D848EE9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FA74-F68F-1846-BF97-227D81D6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E1B34-B513-9840-9564-434F7B02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"/>
            <a:ext cx="12192000" cy="565126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38EEF30-9F87-CC4B-8E16-5342CB71D07A}"/>
              </a:ext>
            </a:extLst>
          </p:cNvPr>
          <p:cNvSpPr/>
          <p:nvPr/>
        </p:nvSpPr>
        <p:spPr>
          <a:xfrm rot="5400000">
            <a:off x="4704946" y="4654509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5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6455-A2AE-B148-95C7-1B12BE35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Managed Services to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F21CA-E48E-3C4F-84CE-08DDF150B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Polly</a:t>
            </a:r>
          </a:p>
          <a:p>
            <a:r>
              <a:rPr lang="en-US" dirty="0"/>
              <a:t>Lex</a:t>
            </a:r>
          </a:p>
          <a:p>
            <a:r>
              <a:rPr lang="en-US" dirty="0"/>
              <a:t>Translate</a:t>
            </a:r>
          </a:p>
          <a:p>
            <a:r>
              <a:rPr lang="en-US" dirty="0"/>
              <a:t>Transcribe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6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87C8-C52C-D84D-9408-AF6791C3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270E8-F0B3-4A44-8D94-5251F6936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01B91-5AAE-C245-BBC0-2CEF39C3F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949"/>
            <a:ext cx="12192000" cy="5328101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C87BA45-6E4F-304F-91B7-F696A07A7DDB}"/>
              </a:ext>
            </a:extLst>
          </p:cNvPr>
          <p:cNvSpPr/>
          <p:nvPr/>
        </p:nvSpPr>
        <p:spPr>
          <a:xfrm rot="5400000">
            <a:off x="667967" y="2232322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2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543869-6949-984A-8A6D-08BDB03E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4394"/>
            <a:ext cx="12192000" cy="1889211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789CA329-569E-F741-A4FA-6FD0C9FCBB06}"/>
              </a:ext>
            </a:extLst>
          </p:cNvPr>
          <p:cNvSpPr/>
          <p:nvPr/>
        </p:nvSpPr>
        <p:spPr>
          <a:xfrm rot="5400000">
            <a:off x="10074614" y="2358781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85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80BB-9B81-F642-8EE9-6004C3E1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26062-7C1A-564A-93CB-A1D0653E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F7875-5F42-034E-A2C4-3C95CB09E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361950"/>
            <a:ext cx="11671300" cy="61341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11E35E8-2319-124E-879D-3F5E888C6021}"/>
              </a:ext>
            </a:extLst>
          </p:cNvPr>
          <p:cNvSpPr/>
          <p:nvPr/>
        </p:nvSpPr>
        <p:spPr>
          <a:xfrm rot="5400000">
            <a:off x="1053831" y="2132046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D0B29-FF2C-5548-8388-4A58A57F1BB7}"/>
              </a:ext>
            </a:extLst>
          </p:cNvPr>
          <p:cNvSpPr txBox="1"/>
          <p:nvPr/>
        </p:nvSpPr>
        <p:spPr>
          <a:xfrm>
            <a:off x="1809345" y="1506538"/>
            <a:ext cx="311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Enter any name</a:t>
            </a:r>
          </a:p>
        </p:txBody>
      </p:sp>
    </p:spTree>
    <p:extLst>
      <p:ext uri="{BB962C8B-B14F-4D97-AF65-F5344CB8AC3E}">
        <p14:creationId xmlns:p14="http://schemas.microsoft.com/office/powerpoint/2010/main" val="23346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93320-A675-2A45-86B2-B8F6FC81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543050"/>
            <a:ext cx="11633200" cy="3771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9AC57BD-D0AA-AE49-A562-C8314D6ACD32}"/>
              </a:ext>
            </a:extLst>
          </p:cNvPr>
          <p:cNvSpPr/>
          <p:nvPr/>
        </p:nvSpPr>
        <p:spPr>
          <a:xfrm rot="5400000">
            <a:off x="8835959" y="3814931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4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F3CF-24D1-1A49-9B00-EBBAE491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will be pending for a few minutes. Wait until it is </a:t>
            </a:r>
            <a:r>
              <a:rPr lang="en-US" dirty="0" err="1"/>
              <a:t>InService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1599B-967C-184E-9CCF-FA62AF74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8236"/>
            <a:ext cx="12192000" cy="272152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A2833AA-81E6-1241-8E88-D64A1CCDA5CD}"/>
              </a:ext>
            </a:extLst>
          </p:cNvPr>
          <p:cNvSpPr/>
          <p:nvPr/>
        </p:nvSpPr>
        <p:spPr>
          <a:xfrm rot="5400000">
            <a:off x="7444903" y="3542557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7AC356-3F31-6D42-9FDA-0B905E9EA845}"/>
              </a:ext>
            </a:extLst>
          </p:cNvPr>
          <p:cNvSpPr/>
          <p:nvPr/>
        </p:nvSpPr>
        <p:spPr>
          <a:xfrm rot="5400000">
            <a:off x="9182911" y="3603279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E74F5-87F8-4749-BE39-2C80B238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15" y="1334534"/>
            <a:ext cx="8786346" cy="518299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F9EF2A9-FAE5-5947-B0C9-1E3920B37B50}"/>
              </a:ext>
            </a:extLst>
          </p:cNvPr>
          <p:cNvSpPr/>
          <p:nvPr/>
        </p:nvSpPr>
        <p:spPr>
          <a:xfrm rot="5400000">
            <a:off x="3621933" y="838268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05454D-33A9-2448-8540-AC3DE5FE1B7F}"/>
              </a:ext>
            </a:extLst>
          </p:cNvPr>
          <p:cNvSpPr/>
          <p:nvPr/>
        </p:nvSpPr>
        <p:spPr>
          <a:xfrm rot="5400000">
            <a:off x="1743685" y="1370047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3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3864-FDCA-A547-9ED5-F7AACBFE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select any – click “Use”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2F9C1-040F-3240-BA9E-69C86F0B2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29" y="1732244"/>
            <a:ext cx="9604443" cy="453809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26C2758-0DBB-834F-B742-6022350568BC}"/>
              </a:ext>
            </a:extLst>
          </p:cNvPr>
          <p:cNvSpPr/>
          <p:nvPr/>
        </p:nvSpPr>
        <p:spPr>
          <a:xfrm rot="5400000">
            <a:off x="10222150" y="4307714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0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63772-69B9-7348-A2B8-0B60638C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 kernel. For our case it was conda_python3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622D3-6F6B-954B-8852-872D0F40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340" y="1714098"/>
            <a:ext cx="7095788" cy="4574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6DFC35-D78F-EF43-9498-0B9EB1562359}"/>
              </a:ext>
            </a:extLst>
          </p:cNvPr>
          <p:cNvSpPr/>
          <p:nvPr/>
        </p:nvSpPr>
        <p:spPr>
          <a:xfrm>
            <a:off x="9672537" y="2826204"/>
            <a:ext cx="23849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Things to learn:</a:t>
            </a:r>
          </a:p>
          <a:p>
            <a:r>
              <a:rPr lang="en-US" sz="2400" dirty="0" err="1"/>
              <a:t>Tensorfow</a:t>
            </a:r>
            <a:r>
              <a:rPr lang="en-US" sz="2400" dirty="0"/>
              <a:t>???</a:t>
            </a:r>
          </a:p>
          <a:p>
            <a:r>
              <a:rPr lang="en-US" sz="2400" dirty="0" err="1"/>
              <a:t>MXNet</a:t>
            </a:r>
            <a:r>
              <a:rPr lang="en-US" sz="2400" dirty="0"/>
              <a:t>???</a:t>
            </a:r>
          </a:p>
          <a:p>
            <a:r>
              <a:rPr lang="en-US" sz="2400" dirty="0"/>
              <a:t>What is </a:t>
            </a:r>
            <a:r>
              <a:rPr lang="en-US" sz="2400" dirty="0" err="1"/>
              <a:t>conda</a:t>
            </a:r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09497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43E16-62E9-2543-832D-F8A8390D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https://dashboard.eventengine.run/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0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71E1-4DDF-B146-91C1-9CDEB1E5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example will walk with you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F1AA2-5B58-0A41-AA49-9FBB7C67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79" y="1678961"/>
            <a:ext cx="8100899" cy="47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90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664D-27FC-5144-8E8A-8099ED6C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supporting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8796-6B3D-884D-88BD-39CD02A25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youtube</a:t>
            </a:r>
            <a:r>
              <a:rPr lang="en-US" dirty="0"/>
              <a:t> videos. Search for “</a:t>
            </a:r>
            <a:r>
              <a:rPr lang="en-US" dirty="0" err="1"/>
              <a:t>sagemaker</a:t>
            </a:r>
            <a:r>
              <a:rPr lang="en-US" dirty="0"/>
              <a:t> examples” like “</a:t>
            </a:r>
            <a:r>
              <a:rPr lang="en-US" dirty="0" err="1"/>
              <a:t>lenear</a:t>
            </a:r>
            <a:r>
              <a:rPr lang="en-US" dirty="0"/>
              <a:t> learner”. For example, the use case I selected you can see this: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C6D89D-DE60-A745-A253-A134856FD2AF}"/>
              </a:ext>
            </a:extLst>
          </p:cNvPr>
          <p:cNvSpPr/>
          <p:nvPr/>
        </p:nvSpPr>
        <p:spPr>
          <a:xfrm>
            <a:off x="4903297" y="2799960"/>
            <a:ext cx="4972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https://www.youtube.com/watch?v=pW6ETeF9_cE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7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2AF0-EDCA-064F-A032-45AD47B2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273" y="77820"/>
            <a:ext cx="10515600" cy="1595235"/>
          </a:xfrm>
        </p:spPr>
        <p:txBody>
          <a:bodyPr/>
          <a:lstStyle/>
          <a:p>
            <a:r>
              <a:rPr lang="en-US" dirty="0"/>
              <a:t>Please try to stop the instance when you are done and log out.</a:t>
            </a:r>
          </a:p>
          <a:p>
            <a:r>
              <a:rPr lang="en-US" dirty="0"/>
              <a:t>No worries about deleting the resources, after 48 hours it will be deleted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F12B6-E1A6-6641-83BD-971900F5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695"/>
            <a:ext cx="12192000" cy="39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8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41935A-33D3-5C40-9233-C3697F016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479797" cy="530157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854C29-83E7-B948-A4D5-FCA6CCE55562}"/>
              </a:ext>
            </a:extLst>
          </p:cNvPr>
          <p:cNvSpPr/>
          <p:nvPr/>
        </p:nvSpPr>
        <p:spPr>
          <a:xfrm>
            <a:off x="8509467" y="2650787"/>
            <a:ext cx="328968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Copy-paste: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d21d-15f55995b4-05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AB60B1-B111-2C42-A3DE-1BD77002E6C7}"/>
              </a:ext>
            </a:extLst>
          </p:cNvPr>
          <p:cNvCxnSpPr>
            <a:cxnSpLocks/>
          </p:cNvCxnSpPr>
          <p:nvPr/>
        </p:nvCxnSpPr>
        <p:spPr>
          <a:xfrm flipH="1">
            <a:off x="2898844" y="3429000"/>
            <a:ext cx="5610623" cy="783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0E13E6-7FEE-1743-B07C-A9DACC6DF27B}"/>
              </a:ext>
            </a:extLst>
          </p:cNvPr>
          <p:cNvSpPr/>
          <p:nvPr/>
        </p:nvSpPr>
        <p:spPr>
          <a:xfrm>
            <a:off x="8130589" y="4901945"/>
            <a:ext cx="40614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Note: </a:t>
            </a:r>
          </a:p>
          <a:p>
            <a:r>
              <a:rPr lang="en-US" sz="2000" b="1" i="1" dirty="0">
                <a:solidFill>
                  <a:srgbClr val="00B050"/>
                </a:solidFill>
              </a:rPr>
              <a:t>This hash key may change. Please see slack channel for new hash keys if we start a new environment.</a:t>
            </a:r>
          </a:p>
        </p:txBody>
      </p:sp>
    </p:spTree>
    <p:extLst>
      <p:ext uri="{BB962C8B-B14F-4D97-AF65-F5344CB8AC3E}">
        <p14:creationId xmlns:p14="http://schemas.microsoft.com/office/powerpoint/2010/main" val="56444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B9118-F8AA-9443-A63D-6769436D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77" y="1825624"/>
            <a:ext cx="5786518" cy="435133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7CABABB-99D8-4E4F-B1D4-DCF494E53FC8}"/>
              </a:ext>
            </a:extLst>
          </p:cNvPr>
          <p:cNvSpPr/>
          <p:nvPr/>
        </p:nvSpPr>
        <p:spPr>
          <a:xfrm>
            <a:off x="2402732" y="3054485"/>
            <a:ext cx="1245140" cy="63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F36147-AEAA-BE45-89D2-0DC4F7A3C45E}"/>
              </a:ext>
            </a:extLst>
          </p:cNvPr>
          <p:cNvSpPr/>
          <p:nvPr/>
        </p:nvSpPr>
        <p:spPr>
          <a:xfrm>
            <a:off x="3647872" y="1026528"/>
            <a:ext cx="5391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It will give you a one time password sent to your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6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28562-3CFF-D942-BD02-A082A55C4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187" y="1690688"/>
            <a:ext cx="10515600" cy="334957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85B61D6-9BAA-264F-9DF0-4600B8DAAC8C}"/>
              </a:ext>
            </a:extLst>
          </p:cNvPr>
          <p:cNvSpPr/>
          <p:nvPr/>
        </p:nvSpPr>
        <p:spPr>
          <a:xfrm>
            <a:off x="5006503" y="3049328"/>
            <a:ext cx="1245140" cy="63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88A29-1B30-3C49-9F3F-40C2E7F37322}"/>
              </a:ext>
            </a:extLst>
          </p:cNvPr>
          <p:cNvSpPr/>
          <p:nvPr/>
        </p:nvSpPr>
        <p:spPr>
          <a:xfrm>
            <a:off x="4266102" y="642036"/>
            <a:ext cx="3280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Click “AWS Console”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739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B0AEA-04F0-FF49-AE70-8394AC233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791" y="1825625"/>
            <a:ext cx="803041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EBE097-478E-1343-9C97-3028F3784175}"/>
              </a:ext>
            </a:extLst>
          </p:cNvPr>
          <p:cNvSpPr/>
          <p:nvPr/>
        </p:nvSpPr>
        <p:spPr>
          <a:xfrm>
            <a:off x="4266102" y="642036"/>
            <a:ext cx="4974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Type Comprehend and click to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283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3AD6-BF6E-A444-95B1-C155AAEE6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AE48A-E18D-BD45-B9B7-42A6209D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76" y="1831912"/>
            <a:ext cx="10625847" cy="433876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C5BFB23-DD14-1449-A02D-521A43C5EE6A}"/>
              </a:ext>
            </a:extLst>
          </p:cNvPr>
          <p:cNvSpPr/>
          <p:nvPr/>
        </p:nvSpPr>
        <p:spPr>
          <a:xfrm rot="5400000">
            <a:off x="298316" y="1239983"/>
            <a:ext cx="1245140" cy="63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36A996-743A-084A-BA30-EF19CB2C7A67}"/>
              </a:ext>
            </a:extLst>
          </p:cNvPr>
          <p:cNvSpPr/>
          <p:nvPr/>
        </p:nvSpPr>
        <p:spPr>
          <a:xfrm>
            <a:off x="190213" y="410342"/>
            <a:ext cx="1636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Click 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458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0D3481-E8A0-D54A-BFD6-F64E2E41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43" y="1825625"/>
            <a:ext cx="10340913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A8B0EF-31AF-7E4D-A197-96B5D710B6A1}"/>
              </a:ext>
            </a:extLst>
          </p:cNvPr>
          <p:cNvSpPr/>
          <p:nvPr/>
        </p:nvSpPr>
        <p:spPr>
          <a:xfrm>
            <a:off x="3225243" y="419427"/>
            <a:ext cx="69596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Go to “Real-time analysis” and Type your text</a:t>
            </a:r>
          </a:p>
          <a:p>
            <a:r>
              <a:rPr lang="en-US" sz="2800" b="1" dirty="0"/>
              <a:t>And click “Analyze” play with Insights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435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065B-7428-DC48-8636-E2171548A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969D7-A3CE-1746-B969-F95D7CA4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1" y="1690688"/>
            <a:ext cx="12192000" cy="54071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C43E4E-EE6D-1446-BC57-E45E0AE635D9}"/>
              </a:ext>
            </a:extLst>
          </p:cNvPr>
          <p:cNvSpPr/>
          <p:nvPr/>
        </p:nvSpPr>
        <p:spPr>
          <a:xfrm>
            <a:off x="1581269" y="419427"/>
            <a:ext cx="9099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You can do the same with Amazon </a:t>
            </a:r>
            <a:r>
              <a:rPr lang="en-US" sz="2800" b="1" dirty="0" err="1"/>
              <a:t>Rekogniton</a:t>
            </a:r>
            <a:r>
              <a:rPr lang="en-US" sz="2800" b="1" dirty="0"/>
              <a:t>. Navigate to Amazon </a:t>
            </a:r>
            <a:r>
              <a:rPr lang="en-US" sz="2800" b="1" dirty="0" err="1"/>
              <a:t>Rekognition</a:t>
            </a:r>
            <a:r>
              <a:rPr lang="en-US" sz="2800" b="1" dirty="0"/>
              <a:t> on console</a:t>
            </a:r>
            <a:endParaRPr lang="en-US" sz="28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2903886-7B80-4B47-A659-5A742D11F88A}"/>
              </a:ext>
            </a:extLst>
          </p:cNvPr>
          <p:cNvSpPr/>
          <p:nvPr/>
        </p:nvSpPr>
        <p:spPr>
          <a:xfrm rot="5400000">
            <a:off x="2924784" y="2845047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D092A4-13DE-DA44-8BF0-E7A4D1DEE0C8}"/>
              </a:ext>
            </a:extLst>
          </p:cNvPr>
          <p:cNvSpPr/>
          <p:nvPr/>
        </p:nvSpPr>
        <p:spPr>
          <a:xfrm>
            <a:off x="2816681" y="2015406"/>
            <a:ext cx="1734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Try Demo!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04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252</Words>
  <Application>Microsoft Macintosh PowerPoint</Application>
  <PresentationFormat>Widescreen</PresentationFormat>
  <Paragraphs>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Reaching to AWS Console and Try Amazon Comprehend and Rekognition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Managed Services to test</vt:lpstr>
      <vt:lpstr>Sagemaker</vt:lpstr>
      <vt:lpstr>PowerPoint Presentation</vt:lpstr>
      <vt:lpstr>PowerPoint Presentation</vt:lpstr>
      <vt:lpstr>PowerPoint Presentation</vt:lpstr>
      <vt:lpstr>Status will be pending for a few minutes. Wait until it is InService</vt:lpstr>
      <vt:lpstr>PowerPoint Presentation</vt:lpstr>
      <vt:lpstr>You can select any – click “Use”</vt:lpstr>
      <vt:lpstr>Select a kernel. For our case it was conda_python3</vt:lpstr>
      <vt:lpstr>The example will walk with you </vt:lpstr>
      <vt:lpstr>Other supporting materials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Reaching to AWS Console and Try Amazon Comprehend and Rekognition</dc:title>
  <dc:creator>Microsoft Office User</dc:creator>
  <cp:lastModifiedBy>Microsoft Office User</cp:lastModifiedBy>
  <cp:revision>5</cp:revision>
  <dcterms:created xsi:type="dcterms:W3CDTF">2021-04-01T15:55:50Z</dcterms:created>
  <dcterms:modified xsi:type="dcterms:W3CDTF">2021-04-08T15:53:01Z</dcterms:modified>
</cp:coreProperties>
</file>